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1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86" d="100"/>
          <a:sy n="86" d="100"/>
        </p:scale>
        <p:origin x="48" y="1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146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169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64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61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63807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5704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5310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351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35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5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0228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1825C01C-918B-4C3E-BB4A-5C0418D9D853}" type="datetimeFigureOut">
              <a:rPr lang="en-US" smtClean="0"/>
              <a:t>7/14/2019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55164B4-CBCC-4F6B-8B75-B00B679FC71A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841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IBM data science professional certificate- Capstone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The battle of </a:t>
            </a:r>
            <a:r>
              <a:rPr lang="en-US" dirty="0" err="1" smtClean="0"/>
              <a:t>neighbordhood</a:t>
            </a:r>
            <a:r>
              <a:rPr lang="en-US" dirty="0" smtClean="0"/>
              <a:t> (Toronto)</a:t>
            </a:r>
          </a:p>
          <a:p>
            <a:endParaRPr lang="en-US" dirty="0"/>
          </a:p>
          <a:p>
            <a:r>
              <a:rPr lang="en-US" dirty="0" smtClean="0"/>
              <a:t>Best Apartment rental in Airbnb (with baby considerations)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3882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apartment rental listing above which is shown in the map, meets all the considerations we needed. Just we need to find the nearest listing to a subway station.</a:t>
            </a:r>
          </a:p>
          <a:p>
            <a:r>
              <a:rPr lang="en-US" dirty="0" smtClean="0"/>
              <a:t>The </a:t>
            </a:r>
            <a:r>
              <a:rPr lang="en-US" dirty="0"/>
              <a:t>nearest among all are the ones mentioned in the following:</a:t>
            </a:r>
          </a:p>
          <a:p>
            <a:r>
              <a:rPr lang="en-US" dirty="0"/>
              <a:t>Entire home/apartment with $ 400 per night's price and a distance of 2.872 km from the North </a:t>
            </a:r>
            <a:r>
              <a:rPr lang="en-US" dirty="0" err="1"/>
              <a:t>york</a:t>
            </a:r>
            <a:r>
              <a:rPr lang="en-US" dirty="0"/>
              <a:t> station</a:t>
            </a:r>
          </a:p>
          <a:p>
            <a:r>
              <a:rPr lang="en-US" dirty="0"/>
              <a:t>private room with $ 119 per night and a distance of 2.897 km from </a:t>
            </a:r>
            <a:r>
              <a:rPr lang="en-US" dirty="0" err="1"/>
              <a:t>Yorkdale</a:t>
            </a:r>
            <a:r>
              <a:rPr lang="en-US" dirty="0"/>
              <a:t> station</a:t>
            </a:r>
          </a:p>
          <a:p>
            <a:r>
              <a:rPr lang="en-US" dirty="0" smtClean="0"/>
              <a:t>Based </a:t>
            </a:r>
            <a:r>
              <a:rPr lang="en-US" dirty="0"/>
              <a:t>on the above results, the first case best fulfills our needs.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1388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Problem to be </a:t>
            </a:r>
            <a:r>
              <a:rPr lang="en-US" b="1" dirty="0" smtClean="0"/>
              <a:t>resolved: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Find </a:t>
            </a:r>
            <a:r>
              <a:rPr lang="en-US" dirty="0"/>
              <a:t>a rental unit subject to the following conditions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b="1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An entire home/apartment with monthly rent not to exceed $150/night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Medium Availability (100days/year)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Unit located within walking distance (&lt;=1.0 mile, 1.6 km) from a subway metro station in Toronto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Area with </a:t>
            </a:r>
            <a:r>
              <a:rPr lang="en-US" dirty="0" err="1"/>
              <a:t>ammenities</a:t>
            </a:r>
            <a:r>
              <a:rPr lang="en-US" dirty="0"/>
              <a:t> and venues mentioned earlier (at least one venue of each category ) within walking distance (&lt;=1.0 mile, 1.6 km)</a:t>
            </a:r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908714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 Sources: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• </a:t>
            </a:r>
            <a:r>
              <a:rPr lang="en-US" dirty="0"/>
              <a:t>The list of Toronto neighborhoods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• </a:t>
            </a:r>
            <a:r>
              <a:rPr lang="en-US" dirty="0"/>
              <a:t>A list of Toronto subway metro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• </a:t>
            </a:r>
            <a:r>
              <a:rPr lang="en-US" dirty="0"/>
              <a:t>A list of places for short term rent </a:t>
            </a:r>
            <a:r>
              <a:rPr lang="en-US" dirty="0" smtClean="0"/>
              <a:t>from Airbnb.com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9580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 Section: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Processing(extracting raw table from webpage)</a:t>
            </a:r>
          </a:p>
          <a:p>
            <a:r>
              <a:rPr lang="en-US" dirty="0" smtClean="0"/>
              <a:t>Processing (Extracting Latitude and </a:t>
            </a:r>
            <a:r>
              <a:rPr lang="en-US" dirty="0" err="1" smtClean="0"/>
              <a:t>Longtitude</a:t>
            </a:r>
            <a:r>
              <a:rPr lang="en-US" dirty="0" smtClean="0"/>
              <a:t> for each Postal code in Toronto)</a:t>
            </a:r>
          </a:p>
          <a:p>
            <a:r>
              <a:rPr lang="en-US" dirty="0" smtClean="0"/>
              <a:t>Create a Map of Toronto (11 Boroughs and 103 </a:t>
            </a:r>
            <a:r>
              <a:rPr lang="en-US" dirty="0" err="1" smtClean="0"/>
              <a:t>neighbourhoods</a:t>
            </a:r>
            <a:r>
              <a:rPr lang="en-US" dirty="0" smtClean="0"/>
              <a:t>)</a:t>
            </a:r>
          </a:p>
          <a:p>
            <a:r>
              <a:rPr lang="en-US" dirty="0" smtClean="0"/>
              <a:t>Find the 10 most common venues around each </a:t>
            </a:r>
            <a:r>
              <a:rPr lang="en-US" dirty="0" err="1" smtClean="0"/>
              <a:t>neighbourhood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2866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Toronto and its borough and </a:t>
            </a:r>
            <a:r>
              <a:rPr lang="en-US" dirty="0" err="1" smtClean="0"/>
              <a:t>Neighbourhoods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867025" y="2286000"/>
            <a:ext cx="603408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329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10 most common venues around each </a:t>
            </a:r>
            <a:r>
              <a:rPr lang="en-US" dirty="0" err="1" smtClean="0"/>
              <a:t>neighbourhood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867025" y="2286000"/>
            <a:ext cx="603408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397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‘York Mills” </a:t>
            </a:r>
            <a:r>
              <a:rPr lang="en-US" dirty="0" err="1" smtClean="0"/>
              <a:t>Neighbourhood</a:t>
            </a:r>
            <a:r>
              <a:rPr lang="en-US" dirty="0" smtClean="0"/>
              <a:t> is selected as it meets most of the considerations and needs.</a:t>
            </a:r>
          </a:p>
          <a:p>
            <a:r>
              <a:rPr lang="en-US" dirty="0" smtClean="0"/>
              <a:t>“York Mills” is located in “North York” borough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443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North York and its </a:t>
            </a:r>
            <a:r>
              <a:rPr lang="en-US" dirty="0" err="1" smtClean="0"/>
              <a:t>neighbourhoods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2867025" y="2286000"/>
            <a:ext cx="6034087" cy="402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41136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Airbnb listing in York </a:t>
            </a:r>
            <a:r>
              <a:rPr lang="en-US" dirty="0" err="1" smtClean="0"/>
              <a:t>mills+subway</a:t>
            </a:r>
            <a:r>
              <a:rPr lang="en-US" dirty="0" smtClean="0"/>
              <a:t> stations around the </a:t>
            </a:r>
            <a:r>
              <a:rPr lang="en-US" dirty="0" err="1" smtClean="0"/>
              <a:t>neighbourhood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435" t="28005" r="4346" b="11955"/>
          <a:stretch/>
        </p:blipFill>
        <p:spPr>
          <a:xfrm>
            <a:off x="2146852" y="1994939"/>
            <a:ext cx="8247204" cy="498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3833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2883</TotalTime>
  <Words>319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Tw Cen MT</vt:lpstr>
      <vt:lpstr>Tw Cen MT Condensed</vt:lpstr>
      <vt:lpstr>Wingdings 3</vt:lpstr>
      <vt:lpstr>Integral</vt:lpstr>
      <vt:lpstr>IBM data science professional certificate- Capstone</vt:lpstr>
      <vt:lpstr>Problem to be resolved:</vt:lpstr>
      <vt:lpstr>Data Sources:</vt:lpstr>
      <vt:lpstr>Methodology Section:</vt:lpstr>
      <vt:lpstr>Toronto and its borough and Neighbourhoods</vt:lpstr>
      <vt:lpstr>10 most common venues around each neighbourhood</vt:lpstr>
      <vt:lpstr>PowerPoint Presentation</vt:lpstr>
      <vt:lpstr>North York and its neighbourhoods</vt:lpstr>
      <vt:lpstr>Airbnb listing in York mills+subway stations around the neighbourhood</vt:lpstr>
      <vt:lpstr>Result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data science professional certificate- Capstone</dc:title>
  <dc:creator>DearUser</dc:creator>
  <cp:lastModifiedBy>DearUser</cp:lastModifiedBy>
  <cp:revision>9</cp:revision>
  <dcterms:created xsi:type="dcterms:W3CDTF">2019-07-12T18:53:36Z</dcterms:created>
  <dcterms:modified xsi:type="dcterms:W3CDTF">2019-07-14T19:08:20Z</dcterms:modified>
</cp:coreProperties>
</file>

<file path=docProps/thumbnail.jpeg>
</file>